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EE4F803-DD91-4594-8EC8-8E98A5F1537B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E730035-4837-489B-9713-88D3287202D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Mathematics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Theorem of Pythagoras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67 -0.05333  C 0.081 -0.06533  0.102 -0.072  0.124 -0.072  C 0.149 -0.072  0.169 -0.06533  0.183 -0.05333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4525963"/>
          </a:xfrm>
          <a:scene3d>
            <a:camera prst="perspectiveLeft"/>
            <a:lightRig rig="threePt" dir="t"/>
          </a:scene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 any right angled triangle, the square of the hypotenuse is equal the sum of the squares of the other two sides  </a:t>
            </a:r>
            <a:endParaRPr lang="en-US" dirty="0"/>
          </a:p>
        </p:txBody>
      </p:sp>
      <p:sp>
        <p:nvSpPr>
          <p:cNvPr id="4" name="Right Triangle 3"/>
          <p:cNvSpPr/>
          <p:nvPr/>
        </p:nvSpPr>
        <p:spPr>
          <a:xfrm>
            <a:off x="3000364" y="3429000"/>
            <a:ext cx="2928958" cy="228601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928926" y="528638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71802" y="5072074"/>
            <a:ext cx="928694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500562" y="3786190"/>
            <a:ext cx="114300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2214546" y="4286256"/>
            <a:ext cx="78581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>
            <a:off x="4929190" y="5715016"/>
            <a:ext cx="1428760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572132" y="3286124"/>
            <a:ext cx="1428760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Hypotenuse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57950" y="5572140"/>
            <a:ext cx="1143008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adjacent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214414" y="3857628"/>
            <a:ext cx="1000132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Opposite</a:t>
            </a:r>
            <a:endParaRPr lang="en-US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196  L 0.25 0  L 0 0  Z" pathEditMode="relative" ptsTypes="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5" grpId="0" animBg="1"/>
      <p:bldP spid="16" grpId="0" animBg="1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</TotalTime>
  <Words>31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Mathematics</vt:lpstr>
      <vt:lpstr>Description</vt:lpstr>
    </vt:vector>
  </TitlesOfParts>
  <Company>University of Johannesburg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</dc:title>
  <dc:creator>Micro Labs</dc:creator>
  <cp:lastModifiedBy>Micro Labs</cp:lastModifiedBy>
  <cp:revision>2</cp:revision>
  <dcterms:created xsi:type="dcterms:W3CDTF">2009-05-20T08:23:58Z</dcterms:created>
  <dcterms:modified xsi:type="dcterms:W3CDTF">2009-05-20T08:42:46Z</dcterms:modified>
</cp:coreProperties>
</file>